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59" r:id="rId6"/>
    <p:sldId id="262" r:id="rId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14" y="-24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FBCA3-1B13-4138-B13E-90E7BEE1F325}" type="datetimeFigureOut">
              <a:rPr lang="es-ES" smtClean="0"/>
              <a:pPr/>
              <a:t>21/02/2017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E5769-04E7-47FE-970E-84D830F704F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FBCA3-1B13-4138-B13E-90E7BEE1F325}" type="datetimeFigureOut">
              <a:rPr lang="es-ES" smtClean="0"/>
              <a:pPr/>
              <a:t>21/02/2017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E5769-04E7-47FE-970E-84D830F704F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FBCA3-1B13-4138-B13E-90E7BEE1F325}" type="datetimeFigureOut">
              <a:rPr lang="es-ES" smtClean="0"/>
              <a:pPr/>
              <a:t>21/02/2017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E5769-04E7-47FE-970E-84D830F704F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FBCA3-1B13-4138-B13E-90E7BEE1F325}" type="datetimeFigureOut">
              <a:rPr lang="es-ES" smtClean="0"/>
              <a:pPr/>
              <a:t>21/02/2017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E5769-04E7-47FE-970E-84D830F704F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FBCA3-1B13-4138-B13E-90E7BEE1F325}" type="datetimeFigureOut">
              <a:rPr lang="es-ES" smtClean="0"/>
              <a:pPr/>
              <a:t>21/02/2017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E5769-04E7-47FE-970E-84D830F704F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FBCA3-1B13-4138-B13E-90E7BEE1F325}" type="datetimeFigureOut">
              <a:rPr lang="es-ES" smtClean="0"/>
              <a:pPr/>
              <a:t>21/02/2017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E5769-04E7-47FE-970E-84D830F704F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FBCA3-1B13-4138-B13E-90E7BEE1F325}" type="datetimeFigureOut">
              <a:rPr lang="es-ES" smtClean="0"/>
              <a:pPr/>
              <a:t>21/02/2017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E5769-04E7-47FE-970E-84D830F704F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FBCA3-1B13-4138-B13E-90E7BEE1F325}" type="datetimeFigureOut">
              <a:rPr lang="es-ES" smtClean="0"/>
              <a:pPr/>
              <a:t>21/02/2017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E5769-04E7-47FE-970E-84D830F704F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FBCA3-1B13-4138-B13E-90E7BEE1F325}" type="datetimeFigureOut">
              <a:rPr lang="es-ES" smtClean="0"/>
              <a:pPr/>
              <a:t>21/02/2017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E5769-04E7-47FE-970E-84D830F704F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FBCA3-1B13-4138-B13E-90E7BEE1F325}" type="datetimeFigureOut">
              <a:rPr lang="es-ES" smtClean="0"/>
              <a:pPr/>
              <a:t>21/02/2017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E5769-04E7-47FE-970E-84D830F704F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FBCA3-1B13-4138-B13E-90E7BEE1F325}" type="datetimeFigureOut">
              <a:rPr lang="es-ES" smtClean="0"/>
              <a:pPr/>
              <a:t>21/02/2017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E5769-04E7-47FE-970E-84D830F704F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9FBCA3-1B13-4138-B13E-90E7BEE1F325}" type="datetimeFigureOut">
              <a:rPr lang="es-ES" smtClean="0"/>
              <a:pPr/>
              <a:t>21/02/2017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0E5769-04E7-47FE-970E-84D830F704F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Zer</a:t>
            </a:r>
            <a:r>
              <a:rPr lang="es-ES" dirty="0" smtClean="0"/>
              <a:t> da </a:t>
            </a:r>
            <a:r>
              <a:rPr lang="es-ES" dirty="0" err="1" smtClean="0"/>
              <a:t>euskal</a:t>
            </a:r>
            <a:r>
              <a:rPr lang="es-ES" dirty="0" smtClean="0"/>
              <a:t> </a:t>
            </a:r>
            <a:r>
              <a:rPr lang="es-ES" dirty="0" err="1" smtClean="0"/>
              <a:t>prentsa</a:t>
            </a:r>
            <a:r>
              <a:rPr lang="es-ES" dirty="0" smtClean="0"/>
              <a:t>?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467544" y="551723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1883-1884</a:t>
            </a:r>
            <a:endParaRPr lang="es-ES" dirty="0"/>
          </a:p>
        </p:txBody>
      </p:sp>
      <p:pic>
        <p:nvPicPr>
          <p:cNvPr id="1027" name="Picture 3" descr="C:\Users\hcpaimum\Desktop\EHP_6_hand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060848"/>
            <a:ext cx="1768475" cy="2880320"/>
          </a:xfrm>
          <a:prstGeom prst="rect">
            <a:avLst/>
          </a:prstGeom>
          <a:noFill/>
        </p:spPr>
      </p:pic>
      <p:pic>
        <p:nvPicPr>
          <p:cNvPr id="1028" name="Picture 4" descr="C:\Users\hcpaimum\Desktop\escualdun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556792"/>
            <a:ext cx="2808312" cy="3600400"/>
          </a:xfrm>
          <a:prstGeom prst="rect">
            <a:avLst/>
          </a:prstGeom>
          <a:noFill/>
        </p:spPr>
      </p:pic>
      <p:sp>
        <p:nvSpPr>
          <p:cNvPr id="10" name="9 CuadroTexto"/>
          <p:cNvSpPr txBox="1"/>
          <p:nvPr/>
        </p:nvSpPr>
        <p:spPr>
          <a:xfrm>
            <a:off x="3059832" y="553581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1887-1944</a:t>
            </a:r>
            <a:endParaRPr lang="es-ES" dirty="0"/>
          </a:p>
        </p:txBody>
      </p:sp>
      <p:pic>
        <p:nvPicPr>
          <p:cNvPr id="1029" name="Picture 5" descr="C:\Users\hcpaimum\Desktop\220px-Euskaltzal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628800"/>
            <a:ext cx="2808311" cy="3489623"/>
          </a:xfrm>
          <a:prstGeom prst="rect">
            <a:avLst/>
          </a:prstGeom>
          <a:noFill/>
        </p:spPr>
      </p:pic>
      <p:sp>
        <p:nvSpPr>
          <p:cNvPr id="13" name="12 CuadroTexto"/>
          <p:cNvSpPr txBox="1"/>
          <p:nvPr/>
        </p:nvSpPr>
        <p:spPr>
          <a:xfrm>
            <a:off x="7092280" y="551723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1897-1899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pPr algn="l"/>
            <a:r>
              <a:rPr lang="es-ES" dirty="0" smtClean="0"/>
              <a:t>Euskal </a:t>
            </a:r>
            <a:r>
              <a:rPr lang="es-ES" dirty="0" err="1" smtClean="0"/>
              <a:t>atala</a:t>
            </a:r>
            <a:r>
              <a:rPr lang="es-ES" dirty="0" smtClean="0"/>
              <a:t> ala </a:t>
            </a:r>
            <a:r>
              <a:rPr lang="es-ES" dirty="0" err="1" smtClean="0"/>
              <a:t>euskaraz</a:t>
            </a:r>
            <a:r>
              <a:rPr lang="es-ES" dirty="0" smtClean="0"/>
              <a:t>?</a:t>
            </a:r>
            <a:endParaRPr lang="es-ES" dirty="0"/>
          </a:p>
        </p:txBody>
      </p:sp>
      <p:pic>
        <p:nvPicPr>
          <p:cNvPr id="19" name="18 Marcador de contenido" descr="EHP_17_handi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56792"/>
            <a:ext cx="4036060" cy="4797152"/>
          </a:xfrm>
        </p:spPr>
      </p:pic>
      <p:pic>
        <p:nvPicPr>
          <p:cNvPr id="7" name="6 Marcador de contenido" descr="2010 sarriugarte Euskarazko lehenengo egunkaria_ 36ko gerran bilbon sorturiko eguna.pdf - Adobe Acrobat Pro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795772" y="1772816"/>
            <a:ext cx="3348228" cy="4525963"/>
          </a:xfrm>
        </p:spPr>
      </p:pic>
      <p:pic>
        <p:nvPicPr>
          <p:cNvPr id="2053" name="Picture 5" descr="C:\Users\hcpaimum\Desktop\EHP_22_handi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4249738"/>
            <a:ext cx="2369591" cy="2608262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6588224" y="141277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1929  06 09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smtClean="0"/>
              <a:t>Euskal </a:t>
            </a:r>
            <a:r>
              <a:rPr lang="es-ES" dirty="0" err="1" smtClean="0"/>
              <a:t>prentsa</a:t>
            </a:r>
            <a:r>
              <a:rPr lang="es-ES" dirty="0" smtClean="0"/>
              <a:t> Araban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0" y="1600201"/>
            <a:ext cx="2627784" cy="3412976"/>
          </a:xfrm>
        </p:spPr>
        <p:txBody>
          <a:bodyPr>
            <a:normAutofit fontScale="77500" lnSpcReduction="20000"/>
          </a:bodyPr>
          <a:lstStyle/>
          <a:p>
            <a:r>
              <a:rPr lang="es-ES" dirty="0" err="1" smtClean="0"/>
              <a:t>Euzkadi</a:t>
            </a:r>
            <a:r>
              <a:rPr lang="es-ES" dirty="0" smtClean="0"/>
              <a:t> </a:t>
            </a:r>
          </a:p>
          <a:p>
            <a:pPr lvl="1"/>
            <a:r>
              <a:rPr lang="es-ES" dirty="0" smtClean="0"/>
              <a:t>Araba </a:t>
            </a:r>
            <a:r>
              <a:rPr lang="es-ES" dirty="0" err="1" smtClean="0"/>
              <a:t>Mikelats</a:t>
            </a:r>
            <a:r>
              <a:rPr lang="es-ES" dirty="0" smtClean="0"/>
              <a:t> Koldo Agirre</a:t>
            </a:r>
          </a:p>
          <a:p>
            <a:r>
              <a:rPr lang="es-ES" dirty="0" err="1" smtClean="0"/>
              <a:t>Errijetatik</a:t>
            </a:r>
            <a:endParaRPr lang="es-ES" dirty="0" smtClean="0"/>
          </a:p>
          <a:p>
            <a:r>
              <a:rPr lang="es-ES" dirty="0" smtClean="0"/>
              <a:t>Gasteiz, </a:t>
            </a:r>
            <a:r>
              <a:rPr lang="es-ES" dirty="0" err="1" smtClean="0"/>
              <a:t>Legutiano</a:t>
            </a:r>
            <a:r>
              <a:rPr lang="es-ES" dirty="0" smtClean="0"/>
              <a:t>, </a:t>
            </a:r>
            <a:r>
              <a:rPr lang="es-ES" dirty="0" err="1" smtClean="0"/>
              <a:t>Agurain</a:t>
            </a:r>
            <a:r>
              <a:rPr lang="es-ES" dirty="0"/>
              <a:t> </a:t>
            </a:r>
            <a:endParaRPr lang="es-ES" dirty="0" smtClean="0"/>
          </a:p>
          <a:p>
            <a:r>
              <a:rPr lang="es-ES" dirty="0" err="1" smtClean="0"/>
              <a:t>Aramaio</a:t>
            </a:r>
            <a:r>
              <a:rPr lang="es-ES" dirty="0" smtClean="0"/>
              <a:t>: </a:t>
            </a:r>
            <a:r>
              <a:rPr lang="es-ES" dirty="0" err="1"/>
              <a:t>I</a:t>
            </a:r>
            <a:r>
              <a:rPr lang="es-ES" dirty="0" err="1" smtClean="0"/>
              <a:t>ntxaur</a:t>
            </a:r>
            <a:r>
              <a:rPr lang="es-ES" dirty="0" smtClean="0"/>
              <a:t>, </a:t>
            </a:r>
            <a:r>
              <a:rPr lang="es-ES" dirty="0" err="1" smtClean="0"/>
              <a:t>Ganekua</a:t>
            </a:r>
            <a:r>
              <a:rPr lang="es-ES" dirty="0" smtClean="0"/>
              <a:t>, </a:t>
            </a:r>
            <a:r>
              <a:rPr lang="es-ES" dirty="0" err="1" smtClean="0"/>
              <a:t>Aiztondo</a:t>
            </a:r>
            <a:r>
              <a:rPr lang="es-ES" dirty="0" smtClean="0"/>
              <a:t>,  </a:t>
            </a:r>
            <a:r>
              <a:rPr lang="es-ES" dirty="0" err="1" smtClean="0"/>
              <a:t>Sorginzulo</a:t>
            </a:r>
            <a:endParaRPr lang="es-ES" dirty="0"/>
          </a:p>
        </p:txBody>
      </p:sp>
      <p:pic>
        <p:nvPicPr>
          <p:cNvPr id="8" name="7 Marcador de contenido" descr="gaia61102_0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516216" y="188640"/>
            <a:ext cx="2381250" cy="3371850"/>
          </a:xfrm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679528"/>
            <a:ext cx="5462910" cy="989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C:\Users\hcpaimum\Desktop\2012 velez pizkundea araban.pdf - Adobe Acrobat Pr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4077072"/>
            <a:ext cx="1541462" cy="2279650"/>
          </a:xfrm>
          <a:prstGeom prst="rect">
            <a:avLst/>
          </a:prstGeom>
          <a:noFill/>
        </p:spPr>
      </p:pic>
      <p:sp>
        <p:nvSpPr>
          <p:cNvPr id="14" name="13 CuadroTexto"/>
          <p:cNvSpPr txBox="1"/>
          <p:nvPr/>
        </p:nvSpPr>
        <p:spPr>
          <a:xfrm>
            <a:off x="7452320" y="645333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1927-1932</a:t>
            </a:r>
            <a:endParaRPr lang="es-ES" dirty="0"/>
          </a:p>
        </p:txBody>
      </p:sp>
      <p:sp>
        <p:nvSpPr>
          <p:cNvPr id="15" name="14 CuadroTexto"/>
          <p:cNvSpPr txBox="1"/>
          <p:nvPr/>
        </p:nvSpPr>
        <p:spPr>
          <a:xfrm>
            <a:off x="7452320" y="371703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1933-1936</a:t>
            </a:r>
            <a:endParaRPr lang="es-ES" dirty="0"/>
          </a:p>
        </p:txBody>
      </p:sp>
      <p:pic>
        <p:nvPicPr>
          <p:cNvPr id="4102" name="Picture 6" descr="C:\Users\hcpaimum\Desktop\211765_1932_12_31_00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1196752"/>
            <a:ext cx="3816424" cy="4281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Egunaren</a:t>
            </a:r>
            <a:r>
              <a:rPr lang="es-ES" dirty="0" smtClean="0"/>
              <a:t> </a:t>
            </a:r>
            <a:r>
              <a:rPr lang="es-ES" dirty="0" err="1" smtClean="0"/>
              <a:t>sorrera</a:t>
            </a:r>
            <a:endParaRPr lang="es-ES" dirty="0"/>
          </a:p>
        </p:txBody>
      </p:sp>
      <p:pic>
        <p:nvPicPr>
          <p:cNvPr id="5" name="Picture 3" descr="C:\Users\hcpaimum\Desktop\euzko_h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4221089"/>
            <a:ext cx="2934072" cy="2636912"/>
          </a:xfrm>
          <a:prstGeom prst="rect">
            <a:avLst/>
          </a:prstGeom>
          <a:noFill/>
        </p:spPr>
      </p:pic>
      <p:pic>
        <p:nvPicPr>
          <p:cNvPr id="6" name="19 Marcador de contenido" descr="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68760"/>
            <a:ext cx="2916251" cy="3456384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5076056" y="6525344"/>
            <a:ext cx="4067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1937/1/1-1937/6/13</a:t>
            </a:r>
            <a:endParaRPr lang="es-ES" dirty="0"/>
          </a:p>
        </p:txBody>
      </p:sp>
      <p:pic>
        <p:nvPicPr>
          <p:cNvPr id="10" name="9 Marcador de contenido" descr="2010 sarriugarte Euskarazko lehenengo egunkaria_ 36ko gerran bilbon sorturiko eguna.pdf - Adobe Acrobat Pro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098120" y="1600200"/>
            <a:ext cx="3138759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hcpaimum\Desktop\ziarsolo.pdf (PROTEGIDO) - Adobe Acrobat P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0"/>
            <a:ext cx="2884488" cy="3581400"/>
          </a:xfrm>
          <a:prstGeom prst="rect">
            <a:avLst/>
          </a:prstGeom>
          <a:noFill/>
        </p:spPr>
      </p:pic>
      <p:pic>
        <p:nvPicPr>
          <p:cNvPr id="3079" name="Picture 7" descr="C:\Users\hcpaimum\Desktop\Arizmend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36912"/>
            <a:ext cx="1905000" cy="2590800"/>
          </a:xfrm>
          <a:prstGeom prst="rect">
            <a:avLst/>
          </a:prstGeom>
          <a:noFill/>
        </p:spPr>
      </p:pic>
      <p:pic>
        <p:nvPicPr>
          <p:cNvPr id="3081" name="Picture 9" descr="C:\Users\hcpaimum\Desktop\171_artikulu_13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672" y="3933056"/>
            <a:ext cx="5400600" cy="2527300"/>
          </a:xfrm>
          <a:prstGeom prst="rect">
            <a:avLst/>
          </a:prstGeom>
          <a:noFill/>
        </p:spPr>
      </p:pic>
      <p:sp>
        <p:nvSpPr>
          <p:cNvPr id="19" name="18 CuadroTexto"/>
          <p:cNvSpPr txBox="1"/>
          <p:nvPr/>
        </p:nvSpPr>
        <p:spPr>
          <a:xfrm>
            <a:off x="251520" y="1124744"/>
            <a:ext cx="15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Manuel </a:t>
            </a:r>
            <a:r>
              <a:rPr lang="es-ES" dirty="0" err="1" smtClean="0"/>
              <a:t>Ziarsolo</a:t>
            </a:r>
            <a:r>
              <a:rPr lang="es-ES" dirty="0" smtClean="0"/>
              <a:t> zuzendaria</a:t>
            </a:r>
            <a:endParaRPr lang="es-ES" dirty="0"/>
          </a:p>
        </p:txBody>
      </p:sp>
      <p:sp>
        <p:nvSpPr>
          <p:cNvPr id="20" name="19 CuadroTexto"/>
          <p:cNvSpPr txBox="1"/>
          <p:nvPr/>
        </p:nvSpPr>
        <p:spPr>
          <a:xfrm>
            <a:off x="971600" y="6381328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Alejandro </a:t>
            </a:r>
            <a:r>
              <a:rPr lang="es-ES" dirty="0" err="1" smtClean="0"/>
              <a:t>Mendizabal</a:t>
            </a:r>
            <a:r>
              <a:rPr lang="es-ES" dirty="0" smtClean="0"/>
              <a:t>, 	Eusebio </a:t>
            </a:r>
            <a:r>
              <a:rPr lang="es-ES" dirty="0" err="1" smtClean="0"/>
              <a:t>Erkiaga</a:t>
            </a:r>
            <a:r>
              <a:rPr lang="es-ES" dirty="0" smtClean="0"/>
              <a:t>, 	   </a:t>
            </a:r>
            <a:r>
              <a:rPr lang="es-ES" dirty="0" err="1" smtClean="0"/>
              <a:t>Agustin</a:t>
            </a:r>
            <a:r>
              <a:rPr lang="es-ES" dirty="0" smtClean="0"/>
              <a:t> </a:t>
            </a:r>
            <a:r>
              <a:rPr lang="es-ES" dirty="0" err="1" smtClean="0"/>
              <a:t>Zubikarai</a:t>
            </a:r>
            <a:endParaRPr lang="es-ES" dirty="0"/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260648"/>
            <a:ext cx="1872209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1" descr="C:\Users\hcpaimum\Desktop\julene-2-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280" y="3933056"/>
            <a:ext cx="1876425" cy="2514600"/>
          </a:xfrm>
          <a:prstGeom prst="rect">
            <a:avLst/>
          </a:prstGeom>
          <a:noFill/>
        </p:spPr>
      </p:pic>
      <p:sp>
        <p:nvSpPr>
          <p:cNvPr id="25" name="24 CuadroTexto"/>
          <p:cNvSpPr txBox="1"/>
          <p:nvPr/>
        </p:nvSpPr>
        <p:spPr>
          <a:xfrm>
            <a:off x="5724128" y="620688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Jule</a:t>
            </a:r>
            <a:r>
              <a:rPr lang="es-ES" dirty="0" smtClean="0"/>
              <a:t> Gabilondo</a:t>
            </a:r>
            <a:endParaRPr lang="es-ES" dirty="0"/>
          </a:p>
        </p:txBody>
      </p:sp>
      <p:sp>
        <p:nvSpPr>
          <p:cNvPr id="26" name="25 CuadroTexto"/>
          <p:cNvSpPr txBox="1"/>
          <p:nvPr/>
        </p:nvSpPr>
        <p:spPr>
          <a:xfrm>
            <a:off x="7380312" y="342900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Julene </a:t>
            </a:r>
            <a:r>
              <a:rPr lang="es-ES" dirty="0" err="1" smtClean="0"/>
              <a:t>Azpeitia</a:t>
            </a:r>
            <a:endParaRPr lang="es-ES" dirty="0"/>
          </a:p>
        </p:txBody>
      </p:sp>
      <p:sp>
        <p:nvSpPr>
          <p:cNvPr id="27" name="26 CuadroTexto"/>
          <p:cNvSpPr txBox="1"/>
          <p:nvPr/>
        </p:nvSpPr>
        <p:spPr>
          <a:xfrm>
            <a:off x="179512" y="5373216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smtClean="0"/>
              <a:t>Jose Maria Arizmendarrieta</a:t>
            </a:r>
            <a:endParaRPr lang="es-E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Egunaren</a:t>
            </a:r>
            <a:r>
              <a:rPr lang="es-ES" dirty="0" smtClean="0"/>
              <a:t> </a:t>
            </a:r>
            <a:r>
              <a:rPr lang="es-ES" smtClean="0"/>
              <a:t>amaiera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026" name="Picture 2" descr="C:\Users\hcpaimum\Desktop\2010 sarriugarte Euskarazko lehenengo egunkaria_ 36ko gerran bilbon sorturiko eguna.pdf - Adobe Acrobat P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916832"/>
            <a:ext cx="2716212" cy="3929063"/>
          </a:xfrm>
          <a:prstGeom prst="rect">
            <a:avLst/>
          </a:prstGeom>
          <a:noFill/>
        </p:spPr>
      </p:pic>
      <p:pic>
        <p:nvPicPr>
          <p:cNvPr id="1027" name="Picture 3" descr="C:\Users\hcpaimum\Desktop\2010 sarriugarte Euskarazko lehenengo egunkaria_ 36ko gerran bilbon sorturiko eguna.pdf - Adobe Acrobat P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276872"/>
            <a:ext cx="2654300" cy="37544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324</TotalTime>
  <Words>59</Words>
  <Application>Microsoft Office PowerPoint</Application>
  <PresentationFormat>Presentación en pantalla (4:3)</PresentationFormat>
  <Paragraphs>22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Zer da euskal prentsa?</vt:lpstr>
      <vt:lpstr>Euskal atala ala euskaraz?</vt:lpstr>
      <vt:lpstr>Euskal prentsa Araban</vt:lpstr>
      <vt:lpstr>Egunaren sorrera</vt:lpstr>
      <vt:lpstr>Diapositiva 5</vt:lpstr>
      <vt:lpstr>Egunaren amaiera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hcpaimum</dc:creator>
  <cp:lastModifiedBy>hcpaimum</cp:lastModifiedBy>
  <cp:revision>32</cp:revision>
  <dcterms:created xsi:type="dcterms:W3CDTF">2017-02-21T10:28:47Z</dcterms:created>
  <dcterms:modified xsi:type="dcterms:W3CDTF">2017-02-21T16:05:50Z</dcterms:modified>
</cp:coreProperties>
</file>